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0" r:id="rId3"/>
    <p:sldId id="258" r:id="rId4"/>
    <p:sldId id="275" r:id="rId5"/>
    <p:sldId id="276" r:id="rId6"/>
    <p:sldId id="277" r:id="rId7"/>
    <p:sldId id="278" r:id="rId8"/>
    <p:sldId id="27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5C01"/>
    <a:srgbClr val="FC6D0C"/>
    <a:srgbClr val="D12DA2"/>
    <a:srgbClr val="AF8136"/>
    <a:srgbClr val="FF4409"/>
    <a:srgbClr val="FFB689"/>
    <a:srgbClr val="8A652A"/>
    <a:srgbClr val="BF4901"/>
    <a:srgbClr val="E25B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4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0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F0250-AB8D-420E-8FAE-184A3DD1C286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D0C05-D1F4-4D23-BDF0-C1C9ABA03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484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同侧圆角矩形 48"/>
          <p:cNvSpPr/>
          <p:nvPr userDrawn="1"/>
        </p:nvSpPr>
        <p:spPr>
          <a:xfrm>
            <a:off x="8344214" y="179259"/>
            <a:ext cx="1296000" cy="267287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 userDrawn="1"/>
        </p:nvSpPr>
        <p:spPr>
          <a:xfrm>
            <a:off x="8294982" y="143626"/>
            <a:ext cx="1476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市场现状分析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33046" y="56272"/>
            <a:ext cx="1997612" cy="661181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618978" y="745589"/>
            <a:ext cx="6020972" cy="0"/>
          </a:xfrm>
          <a:prstGeom prst="line">
            <a:avLst/>
          </a:prstGeom>
          <a:ln w="12700">
            <a:solidFill>
              <a:srgbClr val="FF4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633046" y="6379698"/>
            <a:ext cx="8989256" cy="267286"/>
          </a:xfrm>
          <a:prstGeom prst="rect">
            <a:avLst/>
          </a:pr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10627888" y="6379698"/>
            <a:ext cx="1584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459078" y="6379698"/>
            <a:ext cx="108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灯片编号占位符 5"/>
          <p:cNvSpPr>
            <a:spLocks noGrp="1"/>
          </p:cNvSpPr>
          <p:nvPr userDrawn="1"/>
        </p:nvSpPr>
        <p:spPr>
          <a:xfrm>
            <a:off x="7523872" y="6309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E9AD27-45A2-4D26-9EE0-FE5D75400629}" type="slidenum">
              <a:rPr lang="zh-CN" altLang="en-US" sz="2000" b="1" smtClean="0">
                <a:solidFill>
                  <a:srgbClr val="FF6C11"/>
                </a:solidFill>
                <a:latin typeface="Impact" panose="020B0806030902050204" pitchFamily="34" charset="0"/>
              </a:rPr>
              <a:pPr/>
              <a:t>‹#›</a:t>
            </a:fld>
            <a:endParaRPr lang="zh-CN" altLang="en-US" sz="2000" b="1">
              <a:solidFill>
                <a:srgbClr val="FF6C1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821373" y="1252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9822925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运营方案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10875837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备用方案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10847695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>
            <a:off x="9776809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4716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9AD27-45A2-4D26-9EE0-FE5D754006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027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9AD27-45A2-4D26-9EE0-FE5D754006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672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>
            <a:lumMod val="9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同侧圆角矩形 48"/>
          <p:cNvSpPr/>
          <p:nvPr userDrawn="1"/>
        </p:nvSpPr>
        <p:spPr>
          <a:xfrm>
            <a:off x="9881830" y="179259"/>
            <a:ext cx="864000" cy="267287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 userDrawn="1"/>
        </p:nvSpPr>
        <p:spPr>
          <a:xfrm>
            <a:off x="8294982" y="1436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市场现状分析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33046" y="56272"/>
            <a:ext cx="1997612" cy="661181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618978" y="745589"/>
            <a:ext cx="6020972" cy="0"/>
          </a:xfrm>
          <a:prstGeom prst="line">
            <a:avLst/>
          </a:prstGeom>
          <a:ln w="12700">
            <a:solidFill>
              <a:srgbClr val="FF4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633046" y="6379698"/>
            <a:ext cx="8989256" cy="267286"/>
          </a:xfrm>
          <a:prstGeom prst="rect">
            <a:avLst/>
          </a:pr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10627888" y="6379698"/>
            <a:ext cx="1584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459078" y="6379698"/>
            <a:ext cx="108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灯片编号占位符 5"/>
          <p:cNvSpPr>
            <a:spLocks noGrp="1"/>
          </p:cNvSpPr>
          <p:nvPr userDrawn="1"/>
        </p:nvSpPr>
        <p:spPr>
          <a:xfrm>
            <a:off x="7523872" y="6309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E9AD27-45A2-4D26-9EE0-FE5D75400629}" type="slidenum">
              <a:rPr lang="zh-CN" altLang="en-US" sz="2000" b="1" smtClean="0">
                <a:solidFill>
                  <a:srgbClr val="FF6C11"/>
                </a:solidFill>
                <a:latin typeface="Impact" panose="020B0806030902050204" pitchFamily="34" charset="0"/>
              </a:rPr>
              <a:pPr/>
              <a:t>‹#›</a:t>
            </a:fld>
            <a:endParaRPr lang="zh-CN" altLang="en-US" sz="2000" b="1">
              <a:solidFill>
                <a:srgbClr val="FF6C1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821373" y="1252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9822925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运营方案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10875837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备用方案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10847695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>
            <a:off x="9776809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4704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>
            <a:lumMod val="9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 userDrawn="1"/>
        </p:nvSpPr>
        <p:spPr>
          <a:xfrm>
            <a:off x="9822925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运营方案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同侧圆角矩形 48"/>
          <p:cNvSpPr/>
          <p:nvPr userDrawn="1"/>
        </p:nvSpPr>
        <p:spPr>
          <a:xfrm>
            <a:off x="10940499" y="179259"/>
            <a:ext cx="864000" cy="267287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 userDrawn="1"/>
        </p:nvSpPr>
        <p:spPr>
          <a:xfrm>
            <a:off x="8294982" y="1436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市场现状分析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33046" y="56272"/>
            <a:ext cx="1997612" cy="661181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618978" y="745589"/>
            <a:ext cx="6020972" cy="0"/>
          </a:xfrm>
          <a:prstGeom prst="line">
            <a:avLst/>
          </a:prstGeom>
          <a:ln w="12700">
            <a:solidFill>
              <a:srgbClr val="FF4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633046" y="6379698"/>
            <a:ext cx="8989256" cy="267286"/>
          </a:xfrm>
          <a:prstGeom prst="rect">
            <a:avLst/>
          </a:pr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10627888" y="6379698"/>
            <a:ext cx="1584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459078" y="6379698"/>
            <a:ext cx="108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灯片编号占位符 5"/>
          <p:cNvSpPr>
            <a:spLocks noGrp="1"/>
          </p:cNvSpPr>
          <p:nvPr userDrawn="1"/>
        </p:nvSpPr>
        <p:spPr>
          <a:xfrm>
            <a:off x="7523872" y="6309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E9AD27-45A2-4D26-9EE0-FE5D75400629}" type="slidenum">
              <a:rPr lang="zh-CN" altLang="en-US" sz="2000" b="1" smtClean="0">
                <a:solidFill>
                  <a:srgbClr val="FF6C11"/>
                </a:solidFill>
                <a:latin typeface="Impact" panose="020B0806030902050204" pitchFamily="34" charset="0"/>
              </a:rPr>
              <a:pPr/>
              <a:t>‹#›</a:t>
            </a:fld>
            <a:endParaRPr lang="zh-CN" altLang="en-US" sz="2000" b="1">
              <a:solidFill>
                <a:srgbClr val="FF6C1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821373" y="1252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10875837" y="1436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备用方案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10847695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>
            <a:off x="9776809" y="213966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3398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9AD27-45A2-4D26-9EE0-FE5D754006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971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侧圆角矩形 20"/>
          <p:cNvSpPr/>
          <p:nvPr userDrawn="1"/>
        </p:nvSpPr>
        <p:spPr>
          <a:xfrm>
            <a:off x="8713265" y="224507"/>
            <a:ext cx="864000" cy="267287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41"/>
          <p:cNvSpPr txBox="1"/>
          <p:nvPr userDrawn="1"/>
        </p:nvSpPr>
        <p:spPr>
          <a:xfrm>
            <a:off x="8641313" y="1888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运营方案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6579" y="119894"/>
            <a:ext cx="1997612" cy="661181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92511" y="809211"/>
            <a:ext cx="6020972" cy="0"/>
          </a:xfrm>
          <a:prstGeom prst="line">
            <a:avLst/>
          </a:prstGeom>
          <a:ln w="12700">
            <a:solidFill>
              <a:srgbClr val="FF4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06579" y="6443320"/>
            <a:ext cx="8989256" cy="267286"/>
          </a:xfrm>
          <a:prstGeom prst="rect">
            <a:avLst/>
          </a:pr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301421" y="6443320"/>
            <a:ext cx="1584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132611" y="6443320"/>
            <a:ext cx="108000" cy="2672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 userDrawn="1"/>
        </p:nvSpPr>
        <p:spPr>
          <a:xfrm>
            <a:off x="7197405" y="6372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E9AD27-45A2-4D26-9EE0-FE5D75400629}" type="slidenum">
              <a:rPr lang="zh-CN" altLang="en-US" sz="2000" b="1" smtClean="0">
                <a:solidFill>
                  <a:srgbClr val="FF6C11"/>
                </a:solidFill>
                <a:latin typeface="Impact" panose="020B0806030902050204" pitchFamily="34" charset="0"/>
              </a:rPr>
              <a:pPr/>
              <a:t>‹#›</a:t>
            </a:fld>
            <a:endParaRPr lang="zh-CN" altLang="en-US" sz="2000" b="1">
              <a:solidFill>
                <a:srgbClr val="FF6C1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94906" y="1888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0"/>
          <p:cNvSpPr txBox="1"/>
          <p:nvPr userDrawn="1"/>
        </p:nvSpPr>
        <p:spPr>
          <a:xfrm>
            <a:off x="7267745" y="18887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市场现状分析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2"/>
          <p:cNvSpPr txBox="1"/>
          <p:nvPr userDrawn="1"/>
        </p:nvSpPr>
        <p:spPr>
          <a:xfrm>
            <a:off x="9646716" y="1888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备用方案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3"/>
          <p:cNvSpPr txBox="1"/>
          <p:nvPr userDrawn="1"/>
        </p:nvSpPr>
        <p:spPr>
          <a:xfrm>
            <a:off x="10652119" y="1888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其他情况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9632648" y="259214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10637240" y="259214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8654570" y="259214"/>
            <a:ext cx="0" cy="1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7748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7815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9AD27-45A2-4D26-9EE0-FE5D754006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714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6018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" y="637674"/>
            <a:ext cx="2700997" cy="5751094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530990" y="637674"/>
            <a:ext cx="8661009" cy="5751094"/>
          </a:xfrm>
          <a:prstGeom prst="rect">
            <a:avLst/>
          </a:prstGeom>
          <a:solidFill>
            <a:srgbClr val="FC6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减号 3"/>
          <p:cNvSpPr/>
          <p:nvPr userDrawn="1"/>
        </p:nvSpPr>
        <p:spPr>
          <a:xfrm>
            <a:off x="1811956" y="637674"/>
            <a:ext cx="2489982" cy="1364566"/>
          </a:xfrm>
          <a:prstGeom prst="mathMinus">
            <a:avLst/>
          </a:prstGeom>
          <a:solidFill>
            <a:srgbClr val="AF813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减号 4"/>
          <p:cNvSpPr/>
          <p:nvPr userDrawn="1"/>
        </p:nvSpPr>
        <p:spPr>
          <a:xfrm>
            <a:off x="1811956" y="1744456"/>
            <a:ext cx="2489982" cy="1364566"/>
          </a:xfrm>
          <a:prstGeom prst="mathMinus">
            <a:avLst/>
          </a:prstGeom>
          <a:solidFill>
            <a:srgbClr val="AF813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减号 5"/>
          <p:cNvSpPr/>
          <p:nvPr userDrawn="1"/>
        </p:nvSpPr>
        <p:spPr>
          <a:xfrm>
            <a:off x="1811956" y="2851238"/>
            <a:ext cx="2489982" cy="1364566"/>
          </a:xfrm>
          <a:prstGeom prst="mathMinus">
            <a:avLst/>
          </a:prstGeom>
          <a:solidFill>
            <a:srgbClr val="AF813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减号 6"/>
          <p:cNvSpPr/>
          <p:nvPr userDrawn="1"/>
        </p:nvSpPr>
        <p:spPr>
          <a:xfrm>
            <a:off x="1811956" y="5064801"/>
            <a:ext cx="2489982" cy="1364566"/>
          </a:xfrm>
          <a:prstGeom prst="mathMinus">
            <a:avLst/>
          </a:prstGeom>
          <a:solidFill>
            <a:srgbClr val="AF813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减号 7"/>
          <p:cNvSpPr/>
          <p:nvPr userDrawn="1"/>
        </p:nvSpPr>
        <p:spPr>
          <a:xfrm>
            <a:off x="1811956" y="3958020"/>
            <a:ext cx="2489982" cy="1364566"/>
          </a:xfrm>
          <a:prstGeom prst="mathMinus">
            <a:avLst/>
          </a:prstGeom>
          <a:solidFill>
            <a:srgbClr val="AF813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714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9AD27-45A2-4D26-9EE0-FE5D754006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492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681923" y="3178883"/>
            <a:ext cx="23407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hlinkClick r:id="rId2"/>
              </a:rPr>
              <a:t>www.1ppt.com/xiazai/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8946" y="794923"/>
            <a:ext cx="9134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FF5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桓睿科技</a:t>
            </a:r>
            <a:r>
              <a:rPr lang="en-US" altLang="zh-CN" sz="4000" b="1" dirty="0" smtClean="0">
                <a:solidFill>
                  <a:srgbClr val="FF5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solidFill>
                  <a:srgbClr val="FF5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项目六组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唯品会</a:t>
            </a:r>
            <a:r>
              <a:rPr lang="zh-CN" altLang="en-US" sz="4000" b="1" dirty="0" smtClean="0">
                <a:solidFill>
                  <a:srgbClr val="FF5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网页制作介绍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14068" y="1483458"/>
            <a:ext cx="5184000" cy="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-14068" y="1533785"/>
            <a:ext cx="1181686" cy="0"/>
          </a:xfrm>
          <a:prstGeom prst="line">
            <a:avLst/>
          </a:prstGeom>
          <a:ln w="136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724357" y="576775"/>
            <a:ext cx="5112000" cy="0"/>
          </a:xfrm>
          <a:prstGeom prst="line">
            <a:avLst/>
          </a:prstGeom>
          <a:ln>
            <a:solidFill>
              <a:srgbClr val="FF5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344445" y="-1"/>
            <a:ext cx="0" cy="1800000"/>
          </a:xfrm>
          <a:prstGeom prst="line">
            <a:avLst/>
          </a:prstGeom>
          <a:ln w="63500">
            <a:solidFill>
              <a:srgbClr val="FF4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073378" y="3842328"/>
            <a:ext cx="2668414" cy="846908"/>
            <a:chOff x="8031025" y="5641144"/>
            <a:chExt cx="2369530" cy="702898"/>
          </a:xfrm>
        </p:grpSpPr>
        <p:sp>
          <p:nvSpPr>
            <p:cNvPr id="22" name="矩形 21"/>
            <p:cNvSpPr/>
            <p:nvPr/>
          </p:nvSpPr>
          <p:spPr>
            <a:xfrm>
              <a:off x="8031025" y="5660042"/>
              <a:ext cx="2304000" cy="684000"/>
            </a:xfrm>
            <a:prstGeom prst="rect">
              <a:avLst/>
            </a:prstGeom>
            <a:solidFill>
              <a:srgbClr val="FF6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61354" y="5641144"/>
              <a:ext cx="1120542" cy="416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赵书缘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70"/>
            <p:cNvSpPr txBox="1"/>
            <p:nvPr/>
          </p:nvSpPr>
          <p:spPr>
            <a:xfrm>
              <a:off x="9130549" y="6011284"/>
              <a:ext cx="1270006" cy="31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7.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家居家电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16200000">
            <a:off x="5512235" y="1802961"/>
            <a:ext cx="678007" cy="4331857"/>
            <a:chOff x="7339433" y="3902164"/>
            <a:chExt cx="799723" cy="2412000"/>
          </a:xfrm>
        </p:grpSpPr>
        <p:sp>
          <p:nvSpPr>
            <p:cNvPr id="16" name="矩形 15"/>
            <p:cNvSpPr/>
            <p:nvPr/>
          </p:nvSpPr>
          <p:spPr>
            <a:xfrm>
              <a:off x="7351366" y="3902164"/>
              <a:ext cx="787790" cy="2412000"/>
            </a:xfrm>
            <a:prstGeom prst="rect">
              <a:avLst/>
            </a:prstGeom>
            <a:solidFill>
              <a:srgbClr val="FF5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39433" y="4060151"/>
              <a:ext cx="798663" cy="75624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张少凯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3726" y="3777671"/>
            <a:ext cx="2485971" cy="958735"/>
            <a:chOff x="1167617" y="3904715"/>
            <a:chExt cx="2485971" cy="850163"/>
          </a:xfrm>
          <a:solidFill>
            <a:srgbClr val="FF6600"/>
          </a:solidFill>
        </p:grpSpPr>
        <p:sp>
          <p:nvSpPr>
            <p:cNvPr id="19" name="矩形 18"/>
            <p:cNvSpPr/>
            <p:nvPr/>
          </p:nvSpPr>
          <p:spPr>
            <a:xfrm>
              <a:off x="1167617" y="3904715"/>
              <a:ext cx="2484000" cy="850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76853" y="4043952"/>
              <a:ext cx="1005403" cy="518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王锐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598491" y="4336297"/>
              <a:ext cx="1055097" cy="3548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  6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.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生活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81925" y="2191346"/>
            <a:ext cx="2275532" cy="1447783"/>
            <a:chOff x="3681923" y="2191344"/>
            <a:chExt cx="2275532" cy="1309238"/>
          </a:xfrm>
        </p:grpSpPr>
        <p:sp>
          <p:nvSpPr>
            <p:cNvPr id="12" name="矩形 11"/>
            <p:cNvSpPr/>
            <p:nvPr/>
          </p:nvSpPr>
          <p:spPr>
            <a:xfrm>
              <a:off x="3681923" y="2191344"/>
              <a:ext cx="2212441" cy="1309238"/>
            </a:xfrm>
            <a:prstGeom prst="rect">
              <a:avLst/>
            </a:prstGeom>
            <a:solidFill>
              <a:srgbClr val="FC6D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26468" y="2307102"/>
              <a:ext cx="1005403" cy="528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张哲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4"/>
            <p:cNvSpPr txBox="1"/>
            <p:nvPr/>
          </p:nvSpPr>
          <p:spPr>
            <a:xfrm>
              <a:off x="4304146" y="3048779"/>
              <a:ext cx="1653309" cy="36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1.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美妆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94032" y="2189017"/>
            <a:ext cx="2113896" cy="1474948"/>
            <a:chOff x="3681923" y="2095749"/>
            <a:chExt cx="1966113" cy="1836370"/>
          </a:xfrm>
        </p:grpSpPr>
        <p:sp>
          <p:nvSpPr>
            <p:cNvPr id="33" name="矩形 32"/>
            <p:cNvSpPr/>
            <p:nvPr/>
          </p:nvSpPr>
          <p:spPr>
            <a:xfrm>
              <a:off x="3681923" y="2095749"/>
              <a:ext cx="1966113" cy="1805447"/>
            </a:xfrm>
            <a:prstGeom prst="rect">
              <a:avLst/>
            </a:prstGeom>
            <a:solidFill>
              <a:srgbClr val="FC6D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12"/>
            <p:cNvSpPr txBox="1"/>
            <p:nvPr/>
          </p:nvSpPr>
          <p:spPr>
            <a:xfrm>
              <a:off x="3726468" y="2277507"/>
              <a:ext cx="1415772" cy="72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王家晋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4"/>
            <p:cNvSpPr txBox="1"/>
            <p:nvPr/>
          </p:nvSpPr>
          <p:spPr>
            <a:xfrm>
              <a:off x="4153263" y="3050772"/>
              <a:ext cx="1060664" cy="8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2.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登录</a:t>
              </a:r>
              <a:endPara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endParaRPr>
            </a:p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3.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Tahoma" pitchFamily="34" charset="0"/>
                  <a:cs typeface="Arial" panose="020B0604020202020204" pitchFamily="34" charset="0"/>
                </a:rPr>
                <a:t>注册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255491" y="3786911"/>
            <a:ext cx="284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  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购物车结算</a:t>
            </a:r>
          </a:p>
        </p:txBody>
      </p:sp>
      <p:pic>
        <p:nvPicPr>
          <p:cNvPr id="8193" name="Picture 1" descr="D:\SoftWare\TENCENT QQ\QQ文件\554950217\Image\C2C\BCB6533CE3FF4201903C21881B121E7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436" y="4719782"/>
            <a:ext cx="2096654" cy="195811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9672" y="2022763"/>
            <a:ext cx="1477819" cy="169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8125" y="4830618"/>
            <a:ext cx="1332057" cy="167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96399" y="1830531"/>
            <a:ext cx="2331892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34818" y="4765099"/>
            <a:ext cx="1420381" cy="1712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238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网页设计宗旨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9418" y="1819564"/>
            <a:ext cx="88946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用最小的空间展示最丰富的内容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一切以用户的角度进行网页制作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简约而不失优美</a:t>
            </a:r>
          </a:p>
        </p:txBody>
      </p:sp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 注册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812" y="1522313"/>
            <a:ext cx="8808606" cy="482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9348021" y="1588656"/>
            <a:ext cx="2400657" cy="4414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输入提示</a:t>
            </a:r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</a:t>
            </a:r>
          </a:p>
          <a:p>
            <a:r>
              <a: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错误提示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验证码获取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样式改变</a:t>
            </a:r>
          </a:p>
        </p:txBody>
      </p:sp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48021" y="1588656"/>
            <a:ext cx="2400657" cy="4414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活动倒计时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类别跳转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菜单选择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产品动画展示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076" y="1514762"/>
            <a:ext cx="8384838" cy="48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美妆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106" y="1376218"/>
            <a:ext cx="9146020" cy="537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9689582" y="1607129"/>
            <a:ext cx="1846659" cy="4414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商品滚动显示</a:t>
            </a:r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商品选择特效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endParaRPr lang="zh-CN" altLang="en-US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生活超市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4237" y="1597893"/>
            <a:ext cx="1846659" cy="4414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最新产品视频展示</a:t>
            </a:r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下拉悬浮显示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类别跳转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441" y="1487054"/>
            <a:ext cx="9087718" cy="490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7833966" y="-2518488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61891" y="618832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家居家电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4238" y="1597893"/>
            <a:ext cx="1846659" cy="4414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品牌特惠滚动显示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热门分类实时查看</a:t>
            </a:r>
            <a:endParaRPr lang="en-US" altLang="zh-CN" sz="3600" dirty="0" smtClean="0">
              <a:solidFill>
                <a:srgbClr val="D12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3600" dirty="0" smtClean="0">
                <a:solidFill>
                  <a:srgbClr val="D12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类别跳转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16" y="1487053"/>
            <a:ext cx="9187873" cy="495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2044681" y="-1760102"/>
            <a:ext cx="1055073" cy="5015132"/>
          </a:xfrm>
          <a:prstGeom prst="flowChartManualInput">
            <a:avLst/>
          </a:prstGeom>
          <a:solidFill>
            <a:srgbClr val="E2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566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1086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6505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75988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99529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3070" y="557548"/>
            <a:ext cx="11254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062263" y="557548"/>
            <a:ext cx="2180492" cy="49236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>
            <a:off x="5820411" y="-1733385"/>
            <a:ext cx="685795" cy="688496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978 h 10000"/>
              <a:gd name="connsiteX0" fmla="*/ 0 w 10000"/>
              <a:gd name="connsiteY0" fmla="*/ 65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 h 10000"/>
              <a:gd name="connsiteX0" fmla="*/ 0 w 10000"/>
              <a:gd name="connsiteY0" fmla="*/ 81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14 h 10000"/>
              <a:gd name="connsiteX0" fmla="*/ 205 w 10000"/>
              <a:gd name="connsiteY0" fmla="*/ 71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712 h 10000"/>
              <a:gd name="connsiteX0" fmla="*/ 205 w 10000"/>
              <a:gd name="connsiteY0" fmla="*/ 8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5 w 10000"/>
              <a:gd name="connsiteY4" fmla="*/ 8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5" y="8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68" y="6904"/>
                  <a:pt x="137" y="3931"/>
                  <a:pt x="205" y="835"/>
                </a:cubicBezTo>
                <a:close/>
              </a:path>
            </a:pathLst>
          </a:custGeom>
          <a:solidFill>
            <a:srgbClr val="AF8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89718" y="1487063"/>
            <a:ext cx="514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请提问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9489" y="2208646"/>
            <a:ext cx="9060874" cy="429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27754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C6D0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C6D0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173</Words>
  <Application>Microsoft Office PowerPoint</Application>
  <PresentationFormat>自定义</PresentationFormat>
  <Paragraphs>42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张少凯</cp:lastModifiedBy>
  <cp:revision>72</cp:revision>
  <dcterms:created xsi:type="dcterms:W3CDTF">2013-08-18T04:59:53Z</dcterms:created>
  <dcterms:modified xsi:type="dcterms:W3CDTF">2017-06-30T06:23:46Z</dcterms:modified>
</cp:coreProperties>
</file>